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1" r:id="rId3"/>
    <p:sldId id="256" r:id="rId4"/>
    <p:sldId id="257" r:id="rId5"/>
    <p:sldId id="258" r:id="rId6"/>
    <p:sldId id="259"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7DAB"/>
    <a:srgbClr val="FF66CC"/>
    <a:srgbClr val="D282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186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D592EF1-DCDC-42A3-8DA6-8F14AC612D78}" type="datetimeFigureOut">
              <a:rPr lang="en-US" smtClean="0"/>
              <a:pPr/>
              <a:t>6/19/11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43D651-DD84-4DAE-BE8E-BD80F089A27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592EF1-DCDC-42A3-8DA6-8F14AC612D78}" type="datetimeFigureOut">
              <a:rPr lang="en-US" smtClean="0"/>
              <a:pPr/>
              <a:t>6/19/11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43D651-DD84-4DAE-BE8E-BD80F089A27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592EF1-DCDC-42A3-8DA6-8F14AC612D78}" type="datetimeFigureOut">
              <a:rPr lang="en-US" smtClean="0"/>
              <a:pPr/>
              <a:t>6/19/11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43D651-DD84-4DAE-BE8E-BD80F089A27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592EF1-DCDC-42A3-8DA6-8F14AC612D78}" type="datetimeFigureOut">
              <a:rPr lang="en-US" smtClean="0"/>
              <a:pPr/>
              <a:t>6/19/11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43D651-DD84-4DAE-BE8E-BD80F089A27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592EF1-DCDC-42A3-8DA6-8F14AC612D78}" type="datetimeFigureOut">
              <a:rPr lang="en-US" smtClean="0"/>
              <a:pPr/>
              <a:t>6/19/11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43D651-DD84-4DAE-BE8E-BD80F089A27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D592EF1-DCDC-42A3-8DA6-8F14AC612D78}" type="datetimeFigureOut">
              <a:rPr lang="en-US" smtClean="0"/>
              <a:pPr/>
              <a:t>6/19/11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43D651-DD84-4DAE-BE8E-BD80F089A27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D592EF1-DCDC-42A3-8DA6-8F14AC612D78}" type="datetimeFigureOut">
              <a:rPr lang="en-US" smtClean="0"/>
              <a:pPr/>
              <a:t>6/19/11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43D651-DD84-4DAE-BE8E-BD80F089A27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592EF1-DCDC-42A3-8DA6-8F14AC612D78}" type="datetimeFigureOut">
              <a:rPr lang="en-US" smtClean="0"/>
              <a:pPr/>
              <a:t>6/19/11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43D651-DD84-4DAE-BE8E-BD80F089A27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592EF1-DCDC-42A3-8DA6-8F14AC612D78}" type="datetimeFigureOut">
              <a:rPr lang="en-US" smtClean="0"/>
              <a:pPr/>
              <a:t>6/19/11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43D651-DD84-4DAE-BE8E-BD80F089A27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592EF1-DCDC-42A3-8DA6-8F14AC612D78}" type="datetimeFigureOut">
              <a:rPr lang="en-US" smtClean="0"/>
              <a:pPr/>
              <a:t>6/19/11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43D651-DD84-4DAE-BE8E-BD80F089A27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592EF1-DCDC-42A3-8DA6-8F14AC612D78}" type="datetimeFigureOut">
              <a:rPr lang="en-US" smtClean="0"/>
              <a:pPr/>
              <a:t>6/19/11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43D651-DD84-4DAE-BE8E-BD80F089A27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592EF1-DCDC-42A3-8DA6-8F14AC612D78}" type="datetimeFigureOut">
              <a:rPr lang="en-US" smtClean="0"/>
              <a:pPr/>
              <a:t>6/19/11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43D651-DD84-4DAE-BE8E-BD80F089A27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Consumer Promotions Activity</a:t>
            </a:r>
            <a:endParaRPr lang="en-US" dirty="0"/>
          </a:p>
        </p:txBody>
      </p:sp>
      <p:sp>
        <p:nvSpPr>
          <p:cNvPr id="3" name="Content Placeholder 2"/>
          <p:cNvSpPr>
            <a:spLocks noGrp="1"/>
          </p:cNvSpPr>
          <p:nvPr>
            <p:ph idx="1"/>
          </p:nvPr>
        </p:nvSpPr>
        <p:spPr>
          <a:xfrm>
            <a:off x="457200" y="1219200"/>
            <a:ext cx="8229600" cy="4906963"/>
          </a:xfrm>
        </p:spPr>
        <p:txBody>
          <a:bodyPr>
            <a:normAutofit fontScale="92500"/>
          </a:bodyPr>
          <a:lstStyle/>
          <a:p>
            <a:r>
              <a:rPr lang="en-US" dirty="0" smtClean="0"/>
              <a:t>Choose your favorite store from </a:t>
            </a:r>
            <a:r>
              <a:rPr lang="en-US" dirty="0" err="1" smtClean="0"/>
              <a:t>fayette</a:t>
            </a:r>
            <a:r>
              <a:rPr lang="en-US" dirty="0" smtClean="0"/>
              <a:t> mall</a:t>
            </a:r>
          </a:p>
          <a:p>
            <a:r>
              <a:rPr lang="en-US" dirty="0" smtClean="0"/>
              <a:t>Create/present three consumer promotions for that store</a:t>
            </a:r>
          </a:p>
          <a:p>
            <a:r>
              <a:rPr lang="en-US" dirty="0" smtClean="0"/>
              <a:t>You may use existing promotions or create new ones for your store</a:t>
            </a:r>
          </a:p>
          <a:p>
            <a:r>
              <a:rPr lang="en-US" dirty="0" smtClean="0"/>
              <a:t>Create a </a:t>
            </a:r>
            <a:r>
              <a:rPr lang="en-US" dirty="0" err="1" smtClean="0"/>
              <a:t>ppt</a:t>
            </a:r>
            <a:r>
              <a:rPr lang="en-US" dirty="0" smtClean="0"/>
              <a:t> slide for each promotion</a:t>
            </a:r>
          </a:p>
          <a:p>
            <a:r>
              <a:rPr lang="en-US" dirty="0" smtClean="0"/>
              <a:t>Insert a picture or graphic depicting the promo</a:t>
            </a:r>
          </a:p>
          <a:p>
            <a:r>
              <a:rPr lang="en-US" dirty="0" smtClean="0"/>
              <a:t>Explain each promo in no more or less than three descriptive bullets</a:t>
            </a:r>
            <a:endParaRPr lang="en-US" dirty="0"/>
          </a:p>
        </p:txBody>
      </p:sp>
    </p:spTree>
    <p:extLst>
      <p:ext uri="{BB962C8B-B14F-4D97-AF65-F5344CB8AC3E}">
        <p14:creationId xmlns:p14="http://schemas.microsoft.com/office/powerpoint/2010/main" val="1023664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rubric</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461504"/>
              </p:ext>
            </p:extLst>
          </p:nvPr>
        </p:nvGraphicFramePr>
        <p:xfrm>
          <a:off x="304800" y="1219200"/>
          <a:ext cx="8382000" cy="5398770"/>
        </p:xfrm>
        <a:graphic>
          <a:graphicData uri="http://schemas.openxmlformats.org/drawingml/2006/table">
            <a:tbl>
              <a:tblPr firstRow="1" bandRow="1">
                <a:tableStyleId>{5C22544A-7EE6-4342-B048-85BDC9FD1C3A}</a:tableStyleId>
              </a:tblPr>
              <a:tblGrid>
                <a:gridCol w="1676400"/>
                <a:gridCol w="1676400"/>
                <a:gridCol w="1676400"/>
                <a:gridCol w="1676400"/>
                <a:gridCol w="1676400"/>
              </a:tblGrid>
              <a:tr h="445770">
                <a:tc>
                  <a:txBody>
                    <a:bodyPr/>
                    <a:lstStyle/>
                    <a:p>
                      <a:endParaRPr lang="en-US" dirty="0"/>
                    </a:p>
                  </a:txBody>
                  <a:tcPr/>
                </a:tc>
                <a:tc>
                  <a:txBody>
                    <a:bodyPr/>
                    <a:lstStyle/>
                    <a:p>
                      <a:r>
                        <a:rPr lang="en-US" dirty="0" smtClean="0"/>
                        <a:t>10 – 8</a:t>
                      </a:r>
                      <a:endParaRPr lang="en-US" dirty="0"/>
                    </a:p>
                  </a:txBody>
                  <a:tcPr/>
                </a:tc>
                <a:tc>
                  <a:txBody>
                    <a:bodyPr/>
                    <a:lstStyle/>
                    <a:p>
                      <a:r>
                        <a:rPr lang="en-US" dirty="0" smtClean="0"/>
                        <a:t>7-5</a:t>
                      </a:r>
                      <a:endParaRPr lang="en-US" dirty="0"/>
                    </a:p>
                  </a:txBody>
                  <a:tcPr/>
                </a:tc>
                <a:tc>
                  <a:txBody>
                    <a:bodyPr/>
                    <a:lstStyle/>
                    <a:p>
                      <a:r>
                        <a:rPr lang="en-US" dirty="0" smtClean="0"/>
                        <a:t>4-2</a:t>
                      </a:r>
                      <a:endParaRPr lang="en-US" dirty="0"/>
                    </a:p>
                  </a:txBody>
                  <a:tcPr/>
                </a:tc>
                <a:tc>
                  <a:txBody>
                    <a:bodyPr/>
                    <a:lstStyle/>
                    <a:p>
                      <a:r>
                        <a:rPr lang="en-US" dirty="0" smtClean="0"/>
                        <a:t>1-0</a:t>
                      </a:r>
                      <a:endParaRPr lang="en-US" dirty="0"/>
                    </a:p>
                  </a:txBody>
                  <a:tcPr/>
                </a:tc>
              </a:tr>
              <a:tr h="445770">
                <a:tc>
                  <a:txBody>
                    <a:bodyPr/>
                    <a:lstStyle/>
                    <a:p>
                      <a:r>
                        <a:rPr lang="en-US" dirty="0" smtClean="0"/>
                        <a:t>complete</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445770">
                <a:tc>
                  <a:txBody>
                    <a:bodyPr/>
                    <a:lstStyle/>
                    <a:p>
                      <a:r>
                        <a:rPr lang="en-US" dirty="0" smtClean="0"/>
                        <a:t>creative</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445770">
                <a:tc>
                  <a:txBody>
                    <a:bodyPr/>
                    <a:lstStyle/>
                    <a:p>
                      <a:r>
                        <a:rPr lang="en-US" dirty="0" smtClean="0"/>
                        <a:t>professional</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445770">
                <a:tc>
                  <a:txBody>
                    <a:bodyPr/>
                    <a:lstStyle/>
                    <a:p>
                      <a:r>
                        <a:rPr lang="en-US" dirty="0" smtClean="0"/>
                        <a:t>knowledgeable</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93420">
                <a:tc>
                  <a:txBody>
                    <a:bodyPr/>
                    <a:lstStyle/>
                    <a:p>
                      <a:r>
                        <a:rPr lang="en-US" dirty="0" smtClean="0"/>
                        <a:t>3 descriptive bullets</a:t>
                      </a:r>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693420">
                <a:tc>
                  <a:txBody>
                    <a:bodyPr/>
                    <a:lstStyle/>
                    <a:p>
                      <a:r>
                        <a:rPr lang="en-US" dirty="0" smtClean="0"/>
                        <a:t>Promotions correct</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445770">
                <a:tc>
                  <a:txBody>
                    <a:bodyPr/>
                    <a:lstStyle/>
                    <a:p>
                      <a:r>
                        <a:rPr lang="en-US" dirty="0" smtClean="0"/>
                        <a:t>detailed</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445770">
                <a:tc>
                  <a:txBody>
                    <a:bodyPr/>
                    <a:lstStyle/>
                    <a:p>
                      <a:r>
                        <a:rPr lang="en-US" dirty="0" smtClean="0"/>
                        <a:t>organized</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445770">
                <a:tc>
                  <a:txBody>
                    <a:bodyPr/>
                    <a:lstStyle/>
                    <a:p>
                      <a:r>
                        <a:rPr lang="en-US" dirty="0" smtClean="0"/>
                        <a:t>On time</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445770">
                <a:tc>
                  <a:txBody>
                    <a:bodyPr/>
                    <a:lstStyle/>
                    <a:p>
                      <a:r>
                        <a:rPr lang="en-US" smtClean="0"/>
                        <a:t>authentic</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2827496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2601"/>
            <a:ext cx="7924800" cy="1847850"/>
          </a:xfrm>
        </p:spPr>
        <p:txBody>
          <a:bodyPr>
            <a:noAutofit/>
          </a:bodyPr>
          <a:lstStyle/>
          <a:p>
            <a:r>
              <a:rPr lang="en-US" sz="8800" b="1" dirty="0" smtClean="0">
                <a:solidFill>
                  <a:schemeClr val="bg1"/>
                </a:solidFill>
                <a:latin typeface="Gigi" pitchFamily="82" charset="0"/>
              </a:rPr>
              <a:t>Consumer Promotions</a:t>
            </a:r>
            <a:endParaRPr lang="en-US" sz="8800" b="1" dirty="0">
              <a:solidFill>
                <a:schemeClr val="bg1"/>
              </a:solidFill>
              <a:latin typeface="Gigi" pitchFamily="82" charset="0"/>
            </a:endParaRPr>
          </a:p>
        </p:txBody>
      </p:sp>
      <p:sp>
        <p:nvSpPr>
          <p:cNvPr id="3" name="Subtitle 2"/>
          <p:cNvSpPr>
            <a:spLocks noGrp="1"/>
          </p:cNvSpPr>
          <p:nvPr>
            <p:ph type="subTitle" idx="1"/>
          </p:nvPr>
        </p:nvSpPr>
        <p:spPr/>
        <p:txBody>
          <a:bodyPr/>
          <a:lstStyle/>
          <a:p>
            <a:r>
              <a:rPr lang="en-US" dirty="0" smtClean="0">
                <a:solidFill>
                  <a:schemeClr val="bg1"/>
                </a:solidFill>
                <a:latin typeface="Gigi" pitchFamily="82" charset="0"/>
              </a:rPr>
              <a:t>Stephani Eskridge</a:t>
            </a:r>
            <a:endParaRPr lang="en-US" dirty="0">
              <a:solidFill>
                <a:schemeClr val="bg1"/>
              </a:solidFill>
              <a:latin typeface="Gigi" pitchFamily="82"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Lucida Calligraphy" pitchFamily="66" charset="0"/>
              </a:rPr>
              <a:t>Coupon</a:t>
            </a:r>
            <a:endParaRPr lang="en-US" dirty="0">
              <a:latin typeface="Lucida Calligraphy" pitchFamily="66" charset="0"/>
            </a:endParaRPr>
          </a:p>
        </p:txBody>
      </p:sp>
      <p:sp>
        <p:nvSpPr>
          <p:cNvPr id="3" name="Content Placeholder 2"/>
          <p:cNvSpPr>
            <a:spLocks noGrp="1"/>
          </p:cNvSpPr>
          <p:nvPr>
            <p:ph idx="1"/>
          </p:nvPr>
        </p:nvSpPr>
        <p:spPr>
          <a:xfrm>
            <a:off x="3200400" y="1676400"/>
            <a:ext cx="5486400" cy="4678363"/>
          </a:xfrm>
        </p:spPr>
        <p:txBody>
          <a:bodyPr>
            <a:normAutofit fontScale="92500"/>
          </a:bodyPr>
          <a:lstStyle/>
          <a:p>
            <a:r>
              <a:rPr lang="en-US" dirty="0" smtClean="0">
                <a:latin typeface="Maiandra GD" pitchFamily="34" charset="0"/>
              </a:rPr>
              <a:t>Bath and Body Works offers a free signature collection 3 oz. body lotion with any purchase of a $5 value.</a:t>
            </a:r>
          </a:p>
          <a:p>
            <a:r>
              <a:rPr lang="en-US" dirty="0" smtClean="0">
                <a:latin typeface="Maiandra GD" pitchFamily="34" charset="0"/>
              </a:rPr>
              <a:t>Coupon has a barcode so coupon cant be copied and reused.</a:t>
            </a:r>
          </a:p>
          <a:p>
            <a:r>
              <a:rPr lang="en-US" dirty="0" smtClean="0">
                <a:latin typeface="Maiandra GD" pitchFamily="34" charset="0"/>
              </a:rPr>
              <a:t>Directions on how to use coupon and expiration date. </a:t>
            </a:r>
            <a:endParaRPr lang="en-US" dirty="0">
              <a:latin typeface="Maiandra GD" pitchFamily="34" charset="0"/>
            </a:endParaRPr>
          </a:p>
        </p:txBody>
      </p:sp>
      <p:pic>
        <p:nvPicPr>
          <p:cNvPr id="1026" name="Picture 2" descr="http://sisterlysavings.net/wp-content/uploads/2009/03/032409_coupon.gif"/>
          <p:cNvPicPr>
            <a:picLocks noChangeAspect="1" noChangeArrowheads="1"/>
          </p:cNvPicPr>
          <p:nvPr/>
        </p:nvPicPr>
        <p:blipFill>
          <a:blip r:embed="rId2"/>
          <a:srcRect/>
          <a:stretch>
            <a:fillRect/>
          </a:stretch>
        </p:blipFill>
        <p:spPr bwMode="auto">
          <a:xfrm>
            <a:off x="76200" y="161925"/>
            <a:ext cx="2979070" cy="669607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77DAB"/>
                </a:solidFill>
              </a:rPr>
              <a:t>Premiums</a:t>
            </a:r>
            <a:endParaRPr lang="en-US" dirty="0">
              <a:solidFill>
                <a:srgbClr val="F77DAB"/>
              </a:solidFill>
            </a:endParaRPr>
          </a:p>
        </p:txBody>
      </p:sp>
      <p:sp>
        <p:nvSpPr>
          <p:cNvPr id="3" name="Content Placeholder 2"/>
          <p:cNvSpPr>
            <a:spLocks noGrp="1"/>
          </p:cNvSpPr>
          <p:nvPr>
            <p:ph idx="1"/>
          </p:nvPr>
        </p:nvSpPr>
        <p:spPr>
          <a:xfrm>
            <a:off x="4191000" y="1447800"/>
            <a:ext cx="4495800" cy="4678363"/>
          </a:xfrm>
        </p:spPr>
        <p:txBody>
          <a:bodyPr/>
          <a:lstStyle/>
          <a:p>
            <a:r>
              <a:rPr lang="en-US" dirty="0" smtClean="0">
                <a:solidFill>
                  <a:srgbClr val="F77DAB"/>
                </a:solidFill>
              </a:rPr>
              <a:t>A $5 dollar tote with a </a:t>
            </a:r>
            <a:r>
              <a:rPr lang="en-US" dirty="0">
                <a:solidFill>
                  <a:srgbClr val="F77DAB"/>
                </a:solidFill>
              </a:rPr>
              <a:t>V</a:t>
            </a:r>
            <a:r>
              <a:rPr lang="en-US" dirty="0" smtClean="0">
                <a:solidFill>
                  <a:srgbClr val="F77DAB"/>
                </a:solidFill>
              </a:rPr>
              <a:t>ictoria’s Secret purchase.</a:t>
            </a:r>
          </a:p>
          <a:p>
            <a:r>
              <a:rPr lang="en-US" dirty="0" smtClean="0">
                <a:solidFill>
                  <a:srgbClr val="F77DAB"/>
                </a:solidFill>
              </a:rPr>
              <a:t>Valid through 11.59 pm on April 20, 2010.</a:t>
            </a:r>
            <a:endParaRPr lang="en-US" dirty="0">
              <a:solidFill>
                <a:srgbClr val="F77DAB"/>
              </a:solidFill>
            </a:endParaRPr>
          </a:p>
        </p:txBody>
      </p:sp>
      <p:pic>
        <p:nvPicPr>
          <p:cNvPr id="15362" name="Picture 2" descr="http://www2.victoriassecret.com/images/popup/040710PinkTote/040710_offer_pink_tote_popup.jpg"/>
          <p:cNvPicPr>
            <a:picLocks noChangeAspect="1" noChangeArrowheads="1"/>
          </p:cNvPicPr>
          <p:nvPr/>
        </p:nvPicPr>
        <p:blipFill>
          <a:blip r:embed="rId2"/>
          <a:srcRect/>
          <a:stretch>
            <a:fillRect/>
          </a:stretch>
        </p:blipFill>
        <p:spPr bwMode="auto">
          <a:xfrm>
            <a:off x="381000" y="1447800"/>
            <a:ext cx="3619500" cy="47625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4" name="Heart 3"/>
          <p:cNvSpPr/>
          <p:nvPr/>
        </p:nvSpPr>
        <p:spPr>
          <a:xfrm>
            <a:off x="0" y="1752600"/>
            <a:ext cx="4800600" cy="4724400"/>
          </a:xfrm>
          <a:prstGeom prst="heart">
            <a:avLst/>
          </a:prstGeom>
          <a:solidFill>
            <a:srgbClr val="F77DA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smtClean="0">
              <a:solidFill>
                <a:srgbClr val="F77DAB"/>
              </a:solidFill>
            </a:endParaRPr>
          </a:p>
          <a:p>
            <a:pPr algn="ctr"/>
            <a:r>
              <a:rPr lang="en-US" dirty="0" smtClean="0">
                <a:solidFill>
                  <a:schemeClr val="tx1"/>
                </a:solidFill>
              </a:rPr>
              <a:t>Victoria Secret places lip gloss beside the check out counter so it is accessible for women waiting in line. This helps encourage the sale because they are cheap and right beside you when checking out</a:t>
            </a:r>
          </a:p>
        </p:txBody>
      </p:sp>
      <p:sp>
        <p:nvSpPr>
          <p:cNvPr id="2" name="Title 1"/>
          <p:cNvSpPr>
            <a:spLocks noGrp="1"/>
          </p:cNvSpPr>
          <p:nvPr>
            <p:ph type="title"/>
          </p:nvPr>
        </p:nvSpPr>
        <p:spPr>
          <a:xfrm rot="21165831">
            <a:off x="-2094387" y="2113945"/>
            <a:ext cx="8229600" cy="1143000"/>
          </a:xfrm>
        </p:spPr>
        <p:txBody>
          <a:bodyPr/>
          <a:lstStyle/>
          <a:p>
            <a:r>
              <a:rPr lang="en-US" b="1" i="1" u="sng" dirty="0" smtClean="0"/>
              <a:t>Point of Purchase</a:t>
            </a:r>
            <a:endParaRPr lang="en-US" b="1" i="1" u="sng"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196</Words>
  <Application>Microsoft Macintosh PowerPoint</Application>
  <PresentationFormat>On-screen Show (4:3)</PresentationFormat>
  <Paragraphs>34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Consumer Promotions Activity</vt:lpstr>
      <vt:lpstr>rubric</vt:lpstr>
      <vt:lpstr>Consumer Promotions</vt:lpstr>
      <vt:lpstr>Coupon</vt:lpstr>
      <vt:lpstr>Premiums</vt:lpstr>
      <vt:lpstr>Point of Purchase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Consumer Promotions</dc:title>
  <dc:creator>Beers, Joe - EJHS\JCTC STC</dc:creator>
  <cp:lastModifiedBy>apple</cp:lastModifiedBy>
  <cp:revision>5</cp:revision>
  <dcterms:created xsi:type="dcterms:W3CDTF">2010-04-13T13:21:32Z</dcterms:created>
  <dcterms:modified xsi:type="dcterms:W3CDTF">2011-06-19T15:57:37Z</dcterms:modified>
</cp:coreProperties>
</file>